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67" r:id="rId4"/>
    <p:sldId id="259" r:id="rId5"/>
    <p:sldId id="287" r:id="rId6"/>
    <p:sldId id="284" r:id="rId7"/>
    <p:sldId id="286" r:id="rId8"/>
    <p:sldId id="260" r:id="rId9"/>
    <p:sldId id="271" r:id="rId10"/>
    <p:sldId id="262" r:id="rId11"/>
    <p:sldId id="288" r:id="rId12"/>
    <p:sldId id="282" r:id="rId13"/>
    <p:sldId id="283" r:id="rId14"/>
    <p:sldId id="263" r:id="rId15"/>
    <p:sldId id="275" r:id="rId16"/>
    <p:sldId id="273" r:id="rId17"/>
    <p:sldId id="276" r:id="rId18"/>
    <p:sldId id="264" r:id="rId19"/>
    <p:sldId id="279" r:id="rId20"/>
    <p:sldId id="281" r:id="rId21"/>
    <p:sldId id="266" r:id="rId22"/>
    <p:sldId id="285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jpg>
</file>

<file path=ppt/media/image15.jpg>
</file>

<file path=ppt/media/image16.jp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5.jpeg>
</file>

<file path=ppt/media/image6.pn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3009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5996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6801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285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4295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5561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2394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37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640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233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568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729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8891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570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1581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3859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6572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087F47F-40DD-451D-B02B-62F7F35B7CBC}" type="datetimeFigureOut">
              <a:rPr lang="nl-NL" smtClean="0"/>
              <a:t>24-2-2016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00408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g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jpg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nl/url?sa=i&amp;rct=j&amp;q=&amp;esrc=s&amp;source=images&amp;cd=&amp;cad=rja&amp;uact=8&amp;ved=0ahUKEwi44-CfzI3LAhVIJw4KHZW9B-0QjRwIBw&amp;url=https://www.darkmoon.me/2012/america-in-ruins-by-john-kaminski/&amp;psig=AFQjCNFLXtTIK5Cd_H7v22rzNJvVl_Qoxg&amp;ust=1456306913395099" TargetMode="External"/><Relationship Id="rId3" Type="http://schemas.openxmlformats.org/officeDocument/2006/relationships/image" Target="../media/image5.jpeg"/><Relationship Id="rId7" Type="http://schemas.openxmlformats.org/officeDocument/2006/relationships/image" Target="../media/image7.jpg"/><Relationship Id="rId2" Type="http://schemas.openxmlformats.org/officeDocument/2006/relationships/hyperlink" Target="https://www.google.nl/url?sa=i&amp;rct=j&amp;q=&amp;esrc=s&amp;source=images&amp;cd=&amp;cad=rja&amp;uact=8&amp;ved=0ahUKEwi_1aeYzo3LAhUH6Q4KHWHfA-sQjRwIBw&amp;url=https://www.behance.net/gallery/4430067/Mixed-Science-Fiction&amp;bvm=bv.114733917,d.ZWU&amp;psig=AFQjCNEeAt_i1YVS7GCdNCLLQ390O4FUQw&amp;ust=145630739943030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egacyofsol.wikidot.com/space-vesse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://www.google.nl/url?sa=i&amp;rct=j&amp;q=&amp;esrc=s&amp;source=images&amp;cd=&amp;cad=rja&amp;uact=8&amp;ved=0ahUKEwjFnMbPzY3LAhVCRQ8KHVMMBFEQjRwIBw&amp;url=http://masseffect.wikia.com/wiki/Overlord:_Atlas_Station&amp;bvm=bv.114733917,d.ZWU&amp;psig=AFQjCNEf9Ujqdj546769AqMAgYSNu1WboQ&amp;ust=1456307281016872" TargetMode="External"/><Relationship Id="rId9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45145" y="2429509"/>
            <a:ext cx="7197726" cy="2237567"/>
          </a:xfrm>
        </p:spPr>
        <p:txBody>
          <a:bodyPr>
            <a:normAutofit fontScale="90000"/>
          </a:bodyPr>
          <a:lstStyle/>
          <a:p>
            <a:pPr algn="ctr"/>
            <a:r>
              <a:rPr lang="nl-NL" dirty="0" smtClean="0">
                <a:latin typeface="Eras Light ITC" panose="020B0402030504020804" pitchFamily="34" charset="0"/>
              </a:rPr>
              <a:t>Colony</a:t>
            </a:r>
            <a:r>
              <a:rPr lang="nl-NL" dirty="0">
                <a:latin typeface="Eras Light ITC" panose="020B0402030504020804" pitchFamily="34" charset="0"/>
              </a:rPr>
              <a:t> </a:t>
            </a:r>
            <a:r>
              <a:rPr lang="nl-NL" dirty="0" smtClean="0">
                <a:latin typeface="Eras Light ITC" panose="020B0402030504020804" pitchFamily="34" charset="0"/>
              </a:rPr>
              <a:t>Cruiser: </a:t>
            </a:r>
            <a:br>
              <a:rPr lang="nl-NL" dirty="0" smtClean="0">
                <a:latin typeface="Eras Light ITC" panose="020B0402030504020804" pitchFamily="34" charset="0"/>
              </a:rPr>
            </a:br>
            <a:r>
              <a:rPr lang="nl-NL" dirty="0" smtClean="0">
                <a:latin typeface="Eras Light ITC" panose="020B0402030504020804" pitchFamily="34" charset="0"/>
              </a:rPr>
              <a:t>The Maria</a:t>
            </a:r>
            <a:br>
              <a:rPr lang="nl-NL" dirty="0" smtClean="0">
                <a:latin typeface="Eras Light ITC" panose="020B0402030504020804" pitchFamily="34" charset="0"/>
              </a:rPr>
            </a:br>
            <a:r>
              <a:rPr lang="nl-NL" dirty="0" smtClean="0">
                <a:latin typeface="Eras Light ITC" panose="020B0402030504020804" pitchFamily="34" charset="0"/>
              </a:rPr>
              <a:t>(Concept Fase)</a:t>
            </a:r>
            <a:endParaRPr lang="nl-NL" dirty="0">
              <a:latin typeface="Eras Light ITC" panose="020B0402030504020804" pitchFamily="34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4790535" y="6314536"/>
            <a:ext cx="7197726" cy="382437"/>
          </a:xfrm>
        </p:spPr>
        <p:txBody>
          <a:bodyPr/>
          <a:lstStyle/>
          <a:p>
            <a:r>
              <a:rPr lang="nl-NL" dirty="0" smtClean="0">
                <a:latin typeface="Eras Light ITC" panose="020B0402030504020804" pitchFamily="34" charset="0"/>
              </a:rPr>
              <a:t>Epsilon Studios</a:t>
            </a:r>
            <a:endParaRPr lang="nl-NL" dirty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765" y="4066055"/>
            <a:ext cx="2252235" cy="224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3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18747" y="691336"/>
            <a:ext cx="4756046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Art Style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latin typeface="Eras Light ITC" panose="020B0402030504020804" pitchFamily="34" charset="0"/>
              </a:rPr>
              <a:t>PBR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Onderbouwing keuzen</a:t>
            </a:r>
            <a:endParaRPr lang="en-US" sz="2000" dirty="0" smtClean="0">
              <a:latin typeface="Eras Light ITC" panose="020B0402030504020804" pitchFamily="34" charset="0"/>
            </a:endParaRPr>
          </a:p>
          <a:p>
            <a:r>
              <a:rPr lang="en-US" sz="2000" dirty="0" smtClean="0">
                <a:latin typeface="Eras Light ITC" panose="020B0402030504020804" pitchFamily="34" charset="0"/>
              </a:rPr>
              <a:t>Pre-</a:t>
            </a:r>
            <a:r>
              <a:rPr lang="en-US" sz="2000" dirty="0" err="1" smtClean="0">
                <a:latin typeface="Eras Light ITC" panose="020B0402030504020804" pitchFamily="34" charset="0"/>
              </a:rPr>
              <a:t>productie</a:t>
            </a:r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61" y="4140679"/>
            <a:ext cx="3661763" cy="2212315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4175" y="259155"/>
            <a:ext cx="6918256" cy="3338059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3" name="Afbeelding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27001" y="4970261"/>
            <a:ext cx="2219615" cy="560453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4" name="Afbeelding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1475" y="4140678"/>
            <a:ext cx="3826924" cy="2219615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5" name="Afbeelding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191" y="4605344"/>
            <a:ext cx="2311612" cy="1282982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726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18747" y="691336"/>
            <a:ext cx="4756046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Art Style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889" y="4267725"/>
            <a:ext cx="3036650" cy="227748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819" y="353482"/>
            <a:ext cx="6952649" cy="351977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3" name="Afbeelding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552433" y="4267724"/>
            <a:ext cx="2277487" cy="2277487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4" name="Afbeelding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83" y="4267724"/>
            <a:ext cx="5326582" cy="2277487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5" name="Afbeelding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998" y="1966823"/>
            <a:ext cx="3011849" cy="1906437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9787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253729"/>
            <a:ext cx="12192000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Art Style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5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770" y="1908336"/>
            <a:ext cx="2291206" cy="463709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25958" y="3335561"/>
            <a:ext cx="4638659" cy="178108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10255" y="3135767"/>
            <a:ext cx="4638659" cy="2180674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28" y="1908336"/>
            <a:ext cx="1776831" cy="463709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496" y="1908336"/>
            <a:ext cx="1776831" cy="463709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8958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" y="257751"/>
            <a:ext cx="12192000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Art Style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10" name="Afbeelding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568" y="2742235"/>
            <a:ext cx="2856662" cy="3265436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20" y="2742235"/>
            <a:ext cx="2878012" cy="3265436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2" name="Afbeelding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349" y="1964267"/>
            <a:ext cx="4983301" cy="4514462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945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" y="609600"/>
            <a:ext cx="12192001" cy="1456267"/>
          </a:xfrm>
        </p:spPr>
        <p:txBody>
          <a:bodyPr/>
          <a:lstStyle/>
          <a:p>
            <a:pPr algn="ctr"/>
            <a:r>
              <a:rPr lang="nl-NL" sz="6600" dirty="0" err="1" smtClean="0">
                <a:latin typeface="Eras Light ITC" panose="020B0402030504020804" pitchFamily="34" charset="0"/>
              </a:rPr>
              <a:t>BackLog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err="1" smtClean="0">
                <a:latin typeface="Eras Light ITC" panose="020B0402030504020804" pitchFamily="34" charset="0"/>
              </a:rPr>
              <a:t>Backlog</a:t>
            </a:r>
            <a:r>
              <a:rPr lang="nl-NL" sz="2000" dirty="0" smtClean="0">
                <a:latin typeface="Eras Light ITC" panose="020B0402030504020804" pitchFamily="34" charset="0"/>
              </a:rPr>
              <a:t> (Asset-List)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Asset-List </a:t>
            </a:r>
            <a:r>
              <a:rPr lang="nl-NL" sz="2000" dirty="0">
                <a:latin typeface="Eras Light ITC" panose="020B0402030504020804" pitchFamily="34" charset="0"/>
              </a:rPr>
              <a:t>m</a:t>
            </a:r>
            <a:r>
              <a:rPr lang="nl-NL" sz="2000" dirty="0" smtClean="0">
                <a:latin typeface="Eras Light ITC" panose="020B0402030504020804" pitchFamily="34" charset="0"/>
              </a:rPr>
              <a:t>et </a:t>
            </a:r>
            <a:r>
              <a:rPr lang="nl-NL" sz="2000" dirty="0">
                <a:latin typeface="Eras Light ITC" panose="020B0402030504020804" pitchFamily="34" charset="0"/>
              </a:rPr>
              <a:t>p</a:t>
            </a:r>
            <a:r>
              <a:rPr lang="nl-NL" sz="2000" dirty="0" smtClean="0">
                <a:latin typeface="Eras Light ITC" panose="020B0402030504020804" pitchFamily="34" charset="0"/>
              </a:rPr>
              <a:t>untensysteem</a:t>
            </a: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850" y="2018773"/>
            <a:ext cx="7535573" cy="4226751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180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 smtClean="0">
                <a:latin typeface="Eras Light ITC" panose="020B0402030504020804" pitchFamily="34" charset="0"/>
              </a:rPr>
              <a:t>BackLog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88" y="2337569"/>
            <a:ext cx="11700822" cy="325812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417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>
            <a:normAutofit/>
          </a:bodyPr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Trello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Planning in </a:t>
            </a:r>
            <a:r>
              <a:rPr lang="nl-NL" sz="2000" dirty="0" err="1">
                <a:latin typeface="Eras Light ITC" panose="020B0402030504020804" pitchFamily="34" charset="0"/>
              </a:rPr>
              <a:t>t</a:t>
            </a:r>
            <a:r>
              <a:rPr lang="nl-NL" sz="2000" dirty="0" err="1" smtClean="0">
                <a:latin typeface="Eras Light ITC" panose="020B0402030504020804" pitchFamily="34" charset="0"/>
              </a:rPr>
              <a:t>rello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Taakverdeling </a:t>
            </a: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85" y="3331565"/>
            <a:ext cx="10622228" cy="2909812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876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9536" y="4725660"/>
            <a:ext cx="5232306" cy="1456267"/>
          </a:xfrm>
        </p:spPr>
        <p:txBody>
          <a:bodyPr>
            <a:normAutofit/>
          </a:bodyPr>
          <a:lstStyle/>
          <a:p>
            <a:pPr algn="ctr"/>
            <a:r>
              <a:rPr lang="nl-NL" sz="6600" dirty="0" err="1" smtClean="0">
                <a:latin typeface="Eras Light ITC" panose="020B0402030504020804" pitchFamily="34" charset="0"/>
              </a:rPr>
              <a:t>Trello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78" y="267268"/>
            <a:ext cx="10438940" cy="3813025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472" y="1291229"/>
            <a:ext cx="5225153" cy="5281425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852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UX / Leveldesign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Puzzle (liften, code breken, </a:t>
            </a:r>
            <a:r>
              <a:rPr lang="nl-NL" sz="2000" dirty="0" err="1" smtClean="0">
                <a:latin typeface="Eras Light ITC" panose="020B0402030504020804" pitchFamily="34" charset="0"/>
              </a:rPr>
              <a:t>keycards</a:t>
            </a:r>
            <a:r>
              <a:rPr lang="nl-NL" sz="2000" dirty="0" smtClean="0">
                <a:latin typeface="Eras Light ITC" panose="020B0402030504020804" pitchFamily="34" charset="0"/>
              </a:rPr>
              <a:t>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Fun </a:t>
            </a:r>
            <a:r>
              <a:rPr lang="nl-NL" sz="2000" dirty="0" err="1">
                <a:latin typeface="Eras Light ITC" panose="020B0402030504020804" pitchFamily="34" charset="0"/>
              </a:rPr>
              <a:t>t</a:t>
            </a:r>
            <a:r>
              <a:rPr lang="nl-NL" sz="2000" dirty="0" err="1" smtClean="0">
                <a:latin typeface="Eras Light ITC" panose="020B0402030504020804" pitchFamily="34" charset="0"/>
              </a:rPr>
              <a:t>o</a:t>
            </a:r>
            <a:r>
              <a:rPr lang="nl-NL" sz="2000" dirty="0" smtClean="0">
                <a:latin typeface="Eras Light ITC" panose="020B0402030504020804" pitchFamily="34" charset="0"/>
              </a:rPr>
              <a:t> </a:t>
            </a:r>
            <a:r>
              <a:rPr lang="nl-NL" sz="2000" dirty="0" err="1">
                <a:latin typeface="Eras Light ITC" panose="020B0402030504020804" pitchFamily="34" charset="0"/>
              </a:rPr>
              <a:t>p</a:t>
            </a:r>
            <a:r>
              <a:rPr lang="nl-NL" sz="2000" dirty="0" err="1" smtClean="0">
                <a:latin typeface="Eras Light ITC" panose="020B0402030504020804" pitchFamily="34" charset="0"/>
              </a:rPr>
              <a:t>lay</a:t>
            </a:r>
            <a:r>
              <a:rPr lang="nl-NL" sz="2000" dirty="0" smtClean="0">
                <a:latin typeface="Eras Light ITC" panose="020B0402030504020804" pitchFamily="34" charset="0"/>
              </a:rPr>
              <a:t> factor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User interface (indicatie)</a:t>
            </a:r>
          </a:p>
          <a:p>
            <a:pPr marL="457200" lvl="1" indent="0">
              <a:buNone/>
            </a:pPr>
            <a:endParaRPr lang="en-US" dirty="0" smtClean="0">
              <a:latin typeface="Eras Light ITC" panose="020B0402030504020804" pitchFamily="34" charset="0"/>
            </a:endParaRPr>
          </a:p>
          <a:p>
            <a:pPr marL="457200" lvl="1" indent="0">
              <a:buNone/>
            </a:pPr>
            <a:endParaRPr lang="en-US" dirty="0">
              <a:latin typeface="Eras Light ITC" panose="020B0402030504020804" pitchFamily="34" charset="0"/>
            </a:endParaRPr>
          </a:p>
          <a:p>
            <a:pPr marL="457200" lvl="1" indent="0">
              <a:buNone/>
            </a:pPr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en-US" dirty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729" y="2142067"/>
            <a:ext cx="6357668" cy="3567357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8330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-132619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Scripting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15" y="1259724"/>
            <a:ext cx="5509351" cy="5350161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122" y="1259723"/>
            <a:ext cx="5495320" cy="5350161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178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Voorstellen groep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142067"/>
            <a:ext cx="11506198" cy="3649133"/>
          </a:xfrm>
        </p:spPr>
        <p:txBody>
          <a:bodyPr/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Producer:				Fahrettin Güngör		(manage project, </a:t>
            </a:r>
            <a:r>
              <a:rPr lang="nl-NL" sz="2000" dirty="0" err="1" smtClean="0">
                <a:latin typeface="Eras Light ITC" panose="020B0402030504020804" pitchFamily="34" charset="0"/>
              </a:rPr>
              <a:t>Helicopter</a:t>
            </a:r>
            <a:r>
              <a:rPr lang="nl-NL" sz="2000" dirty="0" smtClean="0">
                <a:latin typeface="Eras Light ITC" panose="020B0402030504020804" pitchFamily="34" charset="0"/>
              </a:rPr>
              <a:t> view, probleem oplossen)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Lead Developer:		Mack </a:t>
            </a:r>
            <a:r>
              <a:rPr lang="nl-NL" sz="2000" dirty="0" err="1" smtClean="0">
                <a:latin typeface="Eras Light ITC" panose="020B0402030504020804" pitchFamily="34" charset="0"/>
              </a:rPr>
              <a:t>Mendes</a:t>
            </a:r>
            <a:r>
              <a:rPr lang="nl-NL" sz="2000" dirty="0" smtClean="0">
                <a:latin typeface="Eras Light ITC" panose="020B0402030504020804" pitchFamily="34" charset="0"/>
              </a:rPr>
              <a:t> Moreira	(aansturen </a:t>
            </a:r>
            <a:r>
              <a:rPr lang="nl-NL" sz="2000" dirty="0" err="1" smtClean="0">
                <a:latin typeface="Eras Light ITC" panose="020B0402030504020804" pitchFamily="34" charset="0"/>
              </a:rPr>
              <a:t>developers</a:t>
            </a:r>
            <a:r>
              <a:rPr lang="nl-NL" sz="2000" dirty="0" smtClean="0">
                <a:latin typeface="Eras Light ITC" panose="020B0402030504020804" pitchFamily="34" charset="0"/>
              </a:rPr>
              <a:t>, overzicht scripts, consistentie)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Lead Artist:			Ruben de Water			(art </a:t>
            </a:r>
            <a:r>
              <a:rPr lang="nl-NL" sz="2000" dirty="0" err="1" smtClean="0">
                <a:latin typeface="Eras Light ITC" panose="020B0402030504020804" pitchFamily="34" charset="0"/>
              </a:rPr>
              <a:t>style</a:t>
            </a:r>
            <a:r>
              <a:rPr lang="nl-NL" sz="2000" dirty="0" smtClean="0">
                <a:latin typeface="Eras Light ITC" panose="020B0402030504020804" pitchFamily="34" charset="0"/>
              </a:rPr>
              <a:t> consistentie, </a:t>
            </a:r>
            <a:r>
              <a:rPr lang="nl-NL" sz="2000" dirty="0" err="1">
                <a:latin typeface="Eras Light ITC" panose="020B0402030504020804" pitchFamily="34" charset="0"/>
              </a:rPr>
              <a:t>b</a:t>
            </a:r>
            <a:r>
              <a:rPr lang="nl-NL" sz="2000" dirty="0" err="1" smtClean="0">
                <a:latin typeface="Eras Light ITC" panose="020B0402030504020804" pitchFamily="34" charset="0"/>
              </a:rPr>
              <a:t>ack-ups</a:t>
            </a:r>
            <a:r>
              <a:rPr lang="nl-NL" sz="2000" dirty="0" smtClean="0">
                <a:latin typeface="Eras Light ITC" panose="020B0402030504020804" pitchFamily="34" charset="0"/>
              </a:rPr>
              <a:t> maken)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Level Designer:		Lara van </a:t>
            </a:r>
            <a:r>
              <a:rPr lang="nl-NL" sz="2000" dirty="0" err="1" smtClean="0">
                <a:latin typeface="Eras Light ITC" panose="020B0402030504020804" pitchFamily="34" charset="0"/>
              </a:rPr>
              <a:t>Hezel</a:t>
            </a:r>
            <a:r>
              <a:rPr lang="nl-NL" sz="2000" dirty="0" smtClean="0">
                <a:latin typeface="Eras Light ITC" panose="020B0402030504020804" pitchFamily="34" charset="0"/>
              </a:rPr>
              <a:t>			(creativiteit in levels, 2 wekelijks import assets)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User Experience:		Kevin de Greef			(flow in de game, HUD, look </a:t>
            </a:r>
            <a:r>
              <a:rPr lang="nl-NL" sz="2000" dirty="0" err="1" smtClean="0">
                <a:latin typeface="Eras Light ITC" panose="020B0402030504020804" pitchFamily="34" charset="0"/>
              </a:rPr>
              <a:t>and</a:t>
            </a:r>
            <a:r>
              <a:rPr lang="nl-NL" sz="2000" dirty="0" smtClean="0">
                <a:latin typeface="Eras Light ITC" panose="020B0402030504020804" pitchFamily="34" charset="0"/>
              </a:rPr>
              <a:t> feel met concept)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Planningsmanager:	Fahrettin Güngör		(planning, workflow, assetlist maken)</a:t>
            </a:r>
            <a:endParaRPr lang="nl-NL" sz="2000" dirty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Quality Assurance:		Mack </a:t>
            </a:r>
            <a:r>
              <a:rPr lang="nl-NL" sz="2000" dirty="0" err="1">
                <a:latin typeface="Eras Light ITC" panose="020B0402030504020804" pitchFamily="34" charset="0"/>
              </a:rPr>
              <a:t>Mendes</a:t>
            </a:r>
            <a:r>
              <a:rPr lang="nl-NL" sz="2000" dirty="0">
                <a:latin typeface="Eras Light ITC" panose="020B0402030504020804" pitchFamily="34" charset="0"/>
              </a:rPr>
              <a:t> </a:t>
            </a:r>
            <a:r>
              <a:rPr lang="nl-NL" sz="2000" dirty="0" smtClean="0">
                <a:latin typeface="Eras Light ITC" panose="020B0402030504020804" pitchFamily="34" charset="0"/>
              </a:rPr>
              <a:t>Moreira	(bugs omschrijven, game testen om bugs te vinden)</a:t>
            </a: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99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 smtClean="0">
                <a:latin typeface="Eras Light ITC" panose="020B0402030504020804" pitchFamily="34" charset="0"/>
              </a:rPr>
              <a:t>scripting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79" y="2747903"/>
            <a:ext cx="11636375" cy="2563206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439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Doel 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Doel Prototype development fase 2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Einddoel development fase </a:t>
            </a:r>
            <a:r>
              <a:rPr lang="nl-NL" sz="2000" dirty="0" smtClean="0">
                <a:latin typeface="Eras Light ITC" panose="020B0402030504020804" pitchFamily="34" charset="0"/>
              </a:rPr>
              <a:t>2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59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" y="267994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Vragen ? 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 smtClean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73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inhoudsopgave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GDD					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Introstory</a:t>
            </a:r>
            <a:r>
              <a:rPr lang="en-US" sz="2000" dirty="0" smtClean="0">
                <a:latin typeface="Eras Light ITC" panose="020B0402030504020804" pitchFamily="34" charset="0"/>
              </a:rPr>
              <a:t>			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Uitleg</a:t>
            </a:r>
            <a:r>
              <a:rPr lang="en-US" sz="2000" dirty="0" smtClean="0">
                <a:latin typeface="Eras Light ITC" panose="020B0402030504020804" pitchFamily="34" charset="0"/>
              </a:rPr>
              <a:t> Zones	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Game Mechanics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Enemies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Creativiteit</a:t>
            </a:r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nl-NL" sz="2000" dirty="0">
                <a:latin typeface="Eras Light ITC" panose="020B0402030504020804" pitchFamily="34" charset="0"/>
              </a:rPr>
              <a:t>Art </a:t>
            </a:r>
            <a:r>
              <a:rPr lang="nl-NL" sz="2000" dirty="0" smtClean="0">
                <a:latin typeface="Eras Light ITC" panose="020B0402030504020804" pitchFamily="34" charset="0"/>
              </a:rPr>
              <a:t>Style</a:t>
            </a:r>
            <a:endParaRPr lang="nl-NL" sz="2000" dirty="0">
              <a:latin typeface="Eras Light ITC" panose="020B0402030504020804" pitchFamily="34" charset="0"/>
            </a:endParaRPr>
          </a:p>
          <a:p>
            <a:r>
              <a:rPr lang="en-US" sz="2000" dirty="0">
                <a:latin typeface="Eras Light ITC" panose="020B0402030504020804" pitchFamily="34" charset="0"/>
              </a:rPr>
              <a:t>Backlog</a:t>
            </a:r>
          </a:p>
          <a:p>
            <a:r>
              <a:rPr lang="en-US" sz="2000" dirty="0">
                <a:latin typeface="Eras Light ITC" panose="020B0402030504020804" pitchFamily="34" charset="0"/>
              </a:rPr>
              <a:t>Trello</a:t>
            </a:r>
            <a:endParaRPr lang="nl-NL" sz="2000" dirty="0">
              <a:latin typeface="Eras Light ITC" panose="020B0402030504020804" pitchFamily="34" charset="0"/>
            </a:endParaRPr>
          </a:p>
          <a:p>
            <a:r>
              <a:rPr lang="nl-NL" sz="2000" dirty="0">
                <a:latin typeface="Eras Light ITC" panose="020B0402030504020804" pitchFamily="34" charset="0"/>
              </a:rPr>
              <a:t>UX / Leveldesign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Scripting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Doel</a:t>
            </a: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38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1" y="-169985"/>
            <a:ext cx="4701782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Introstory</a:t>
            </a:r>
            <a:r>
              <a:rPr lang="nl-NL" sz="6600" dirty="0" smtClean="0"/>
              <a:t> 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/>
          </a:p>
        </p:txBody>
      </p:sp>
      <p:pic>
        <p:nvPicPr>
          <p:cNvPr id="4" name="Afbeelding 3" descr="https://mir-s3-cdn-cf.behance.net/project_modules/disp/e422dc34864141.56060c4d31073.jpg">
            <a:hlinkClick r:id="rId2"/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208" y="3786007"/>
            <a:ext cx="4100968" cy="273397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Afbeelding 4" descr="http://vignette3.wikia.nocookie.net/masseffect/images/c/c3/Overlord_VI_core.png/revision/latest?cb=20140628193742">
            <a:hlinkClick r:id="rId4"/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971" y="439316"/>
            <a:ext cx="4860194" cy="2737023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Afbeelding 5">
            <a:hlinkClick r:id="rId6"/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53835" y="3554084"/>
            <a:ext cx="5950848" cy="2970506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 descr="https://www.darkmoon.me/uploads/130City-ruins1.jpg-...-21.jpg">
            <a:hlinkClick r:id="rId8"/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740" y="1152013"/>
            <a:ext cx="3691904" cy="2202852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756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>
                <a:latin typeface="Eras Light ITC" panose="020B0402030504020804" pitchFamily="34" charset="0"/>
              </a:rPr>
              <a:t>Uitleg</a:t>
            </a:r>
            <a:r>
              <a:rPr lang="en-US" sz="6600" dirty="0" smtClean="0">
                <a:latin typeface="Eras Light ITC" panose="020B0402030504020804" pitchFamily="34" charset="0"/>
              </a:rPr>
              <a:t> Zones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26814" y="6323162"/>
            <a:ext cx="2212671" cy="127131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err="1" smtClean="0">
                <a:latin typeface="Eras Light ITC" panose="020B0402030504020804" pitchFamily="34" charset="0"/>
              </a:rPr>
              <a:t>Verdieping</a:t>
            </a:r>
            <a:r>
              <a:rPr lang="en-US" sz="2000" dirty="0" smtClean="0">
                <a:latin typeface="Eras Light ITC" panose="020B0402030504020804" pitchFamily="34" charset="0"/>
              </a:rPr>
              <a:t> 2														</a:t>
            </a:r>
            <a:endParaRPr lang="nl-NL" sz="2000" dirty="0" smtClean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870" y="2065867"/>
            <a:ext cx="5196257" cy="41570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ijdelijke aanduiding voor inhoud 2"/>
          <p:cNvSpPr txBox="1">
            <a:spLocks/>
          </p:cNvSpPr>
          <p:nvPr/>
        </p:nvSpPr>
        <p:spPr>
          <a:xfrm>
            <a:off x="685801" y="2065867"/>
            <a:ext cx="1013142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nl-NL" sz="2000" dirty="0" smtClean="0">
                <a:latin typeface="Eras Light ITC" panose="020B0402030504020804" pitchFamily="34" charset="0"/>
              </a:rPr>
              <a:t>Gameflow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90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>
                <a:latin typeface="Eras Light ITC" panose="020B0402030504020804" pitchFamily="34" charset="0"/>
              </a:rPr>
              <a:t>Uitleg</a:t>
            </a:r>
            <a:r>
              <a:rPr lang="en-US" sz="6600" dirty="0" smtClean="0">
                <a:latin typeface="Eras Light ITC" panose="020B0402030504020804" pitchFamily="34" charset="0"/>
              </a:rPr>
              <a:t> Zones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26814" y="6323162"/>
            <a:ext cx="2212671" cy="127131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err="1" smtClean="0">
                <a:latin typeface="Eras Light ITC" panose="020B0402030504020804" pitchFamily="34" charset="0"/>
              </a:rPr>
              <a:t>Verdieping</a:t>
            </a:r>
            <a:r>
              <a:rPr lang="en-US" sz="2000" dirty="0" smtClean="0">
                <a:latin typeface="Eras Light ITC" panose="020B0402030504020804" pitchFamily="34" charset="0"/>
              </a:rPr>
              <a:t> 1														</a:t>
            </a:r>
            <a:endParaRPr lang="nl-NL" sz="2000" dirty="0" smtClean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881" y="2065867"/>
            <a:ext cx="7390235" cy="4157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2925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>
                <a:latin typeface="Eras Light ITC" panose="020B0402030504020804" pitchFamily="34" charset="0"/>
              </a:rPr>
              <a:t>Uitleg</a:t>
            </a:r>
            <a:r>
              <a:rPr lang="en-US" sz="6600" dirty="0" smtClean="0">
                <a:latin typeface="Eras Light ITC" panose="020B0402030504020804" pitchFamily="34" charset="0"/>
              </a:rPr>
              <a:t> Zones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26814" y="6323162"/>
            <a:ext cx="2212671" cy="127131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err="1" smtClean="0">
                <a:latin typeface="Eras Light ITC" panose="020B0402030504020804" pitchFamily="34" charset="0"/>
              </a:rPr>
              <a:t>Verdieping</a:t>
            </a:r>
            <a:r>
              <a:rPr lang="en-US" sz="2000" dirty="0" smtClean="0">
                <a:latin typeface="Eras Light ITC" panose="020B0402030504020804" pitchFamily="34" charset="0"/>
              </a:rPr>
              <a:t> 0														</a:t>
            </a:r>
            <a:endParaRPr lang="nl-NL" sz="2000" dirty="0" smtClean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244" y="2065867"/>
            <a:ext cx="6235509" cy="4157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2348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Game </a:t>
            </a:r>
            <a:r>
              <a:rPr lang="nl-NL" sz="6600" dirty="0" err="1" smtClean="0">
                <a:latin typeface="Eras Light ITC" panose="020B0402030504020804" pitchFamily="34" charset="0"/>
              </a:rPr>
              <a:t>Mechanics</a:t>
            </a:r>
            <a:r>
              <a:rPr lang="nl-NL" sz="6600" dirty="0" smtClean="0">
                <a:latin typeface="Eras Light ITC" panose="020B0402030504020804" pitchFamily="34" charset="0"/>
              </a:rPr>
              <a:t> 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>
                <a:latin typeface="Eras Light ITC" panose="020B0402030504020804" pitchFamily="34" charset="0"/>
              </a:rPr>
              <a:t>Mechanics </a:t>
            </a:r>
            <a:r>
              <a:rPr lang="nl-NL" sz="2000" dirty="0" smtClean="0">
                <a:latin typeface="Eras Light ITC" panose="020B0402030504020804" pitchFamily="34" charset="0"/>
              </a:rPr>
              <a:t>Game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Player mechanic</a:t>
            </a:r>
            <a:endParaRPr lang="en-US" dirty="0">
              <a:latin typeface="Eras Light ITC" panose="020B0402030504020804" pitchFamily="34" charset="0"/>
            </a:endParaRP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Weapon mechanic </a:t>
            </a:r>
            <a:r>
              <a:rPr lang="en-US" dirty="0" smtClean="0">
                <a:latin typeface="Eras Light ITC" panose="020B0402030504020804" pitchFamily="34" charset="0"/>
              </a:rPr>
              <a:t>(</a:t>
            </a:r>
            <a:r>
              <a:rPr lang="en-US" dirty="0">
                <a:latin typeface="Eras Light ITC" panose="020B0402030504020804" pitchFamily="34" charset="0"/>
              </a:rPr>
              <a:t>d</a:t>
            </a:r>
            <a:r>
              <a:rPr lang="en-US" dirty="0" smtClean="0">
                <a:latin typeface="Eras Light ITC" panose="020B0402030504020804" pitchFamily="34" charset="0"/>
              </a:rPr>
              <a:t>iverse ammo, </a:t>
            </a:r>
            <a:r>
              <a:rPr lang="en-US" dirty="0" err="1" smtClean="0">
                <a:latin typeface="Eras Light ITC" panose="020B0402030504020804" pitchFamily="34" charset="0"/>
              </a:rPr>
              <a:t>wapens</a:t>
            </a:r>
            <a:r>
              <a:rPr lang="en-US" dirty="0" smtClean="0">
                <a:latin typeface="Eras Light ITC" panose="020B0402030504020804" pitchFamily="34" charset="0"/>
              </a:rPr>
              <a:t>)</a:t>
            </a:r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Med </a:t>
            </a:r>
            <a:r>
              <a:rPr lang="en-US" dirty="0" err="1" smtClean="0">
                <a:latin typeface="Eras Light ITC" panose="020B0402030504020804" pitchFamily="34" charset="0"/>
              </a:rPr>
              <a:t>en</a:t>
            </a:r>
            <a:r>
              <a:rPr lang="en-US" dirty="0" smtClean="0">
                <a:latin typeface="Eras Light ITC" panose="020B0402030504020804" pitchFamily="34" charset="0"/>
              </a:rPr>
              <a:t> </a:t>
            </a:r>
            <a:r>
              <a:rPr lang="en-US" dirty="0" err="1" smtClean="0">
                <a:latin typeface="Eras Light ITC" panose="020B0402030504020804" pitchFamily="34" charset="0"/>
              </a:rPr>
              <a:t>stimpacks</a:t>
            </a:r>
            <a:r>
              <a:rPr lang="en-US" dirty="0" smtClean="0">
                <a:latin typeface="Eras Light ITC" panose="020B0402030504020804" pitchFamily="34" charset="0"/>
              </a:rPr>
              <a:t> </a:t>
            </a:r>
            <a:r>
              <a:rPr lang="en-US" dirty="0">
                <a:latin typeface="Eras Light ITC" panose="020B0402030504020804" pitchFamily="34" charset="0"/>
              </a:rPr>
              <a:t>m</a:t>
            </a:r>
            <a:r>
              <a:rPr lang="en-US" dirty="0" smtClean="0">
                <a:latin typeface="Eras Light ITC" panose="020B0402030504020804" pitchFamily="34" charset="0"/>
              </a:rPr>
              <a:t>echanic (</a:t>
            </a:r>
            <a:r>
              <a:rPr lang="en-US" dirty="0" err="1">
                <a:latin typeface="Eras Light ITC" panose="020B0402030504020804" pitchFamily="34" charset="0"/>
              </a:rPr>
              <a:t>u</a:t>
            </a:r>
            <a:r>
              <a:rPr lang="en-US" dirty="0" err="1" smtClean="0">
                <a:latin typeface="Eras Light ITC" panose="020B0402030504020804" pitchFamily="34" charset="0"/>
              </a:rPr>
              <a:t>niek</a:t>
            </a:r>
            <a:r>
              <a:rPr lang="en-US" dirty="0" smtClean="0">
                <a:latin typeface="Eras Light ITC" panose="020B0402030504020804" pitchFamily="34" charset="0"/>
              </a:rPr>
              <a:t> </a:t>
            </a:r>
            <a:r>
              <a:rPr lang="en-US" dirty="0">
                <a:latin typeface="Eras Light ITC" panose="020B0402030504020804" pitchFamily="34" charset="0"/>
              </a:rPr>
              <a:t>a</a:t>
            </a:r>
            <a:r>
              <a:rPr lang="en-US" dirty="0" smtClean="0">
                <a:latin typeface="Eras Light ITC" panose="020B0402030504020804" pitchFamily="34" charset="0"/>
              </a:rPr>
              <a:t>spect)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Loot mechanic 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Alarm mechanic (</a:t>
            </a:r>
            <a:r>
              <a:rPr lang="en-US" dirty="0" err="1">
                <a:latin typeface="Eras Light ITC" panose="020B0402030504020804" pitchFamily="34" charset="0"/>
              </a:rPr>
              <a:t>u</a:t>
            </a:r>
            <a:r>
              <a:rPr lang="en-US" dirty="0" err="1" smtClean="0">
                <a:latin typeface="Eras Light ITC" panose="020B0402030504020804" pitchFamily="34" charset="0"/>
              </a:rPr>
              <a:t>niek</a:t>
            </a:r>
            <a:r>
              <a:rPr lang="en-US" dirty="0" smtClean="0">
                <a:latin typeface="Eras Light ITC" panose="020B0402030504020804" pitchFamily="34" charset="0"/>
              </a:rPr>
              <a:t> </a:t>
            </a:r>
            <a:r>
              <a:rPr lang="en-US" dirty="0">
                <a:latin typeface="Eras Light ITC" panose="020B0402030504020804" pitchFamily="34" charset="0"/>
              </a:rPr>
              <a:t>a</a:t>
            </a:r>
            <a:r>
              <a:rPr lang="en-US" dirty="0" smtClean="0">
                <a:latin typeface="Eras Light ITC" panose="020B0402030504020804" pitchFamily="34" charset="0"/>
              </a:rPr>
              <a:t>spect)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Enemy mechanic</a:t>
            </a:r>
          </a:p>
          <a:p>
            <a:pPr lvl="1"/>
            <a:endParaRPr lang="nl-NL" dirty="0">
              <a:latin typeface="Eras Light ITC" panose="020B0402030504020804" pitchFamily="34" charset="0"/>
            </a:endParaRPr>
          </a:p>
          <a:p>
            <a:pPr lvl="1"/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491" y="4379812"/>
            <a:ext cx="4056794" cy="22819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888" y="1873307"/>
            <a:ext cx="4058624" cy="22829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7202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Enemies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3243" y="2142067"/>
            <a:ext cx="1963881" cy="3649133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Eras Light ITC" panose="020B0402030504020804" pitchFamily="34" charset="0"/>
              </a:rPr>
              <a:t>Robots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Cameras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Proxies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Turrets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Roombas</a:t>
            </a:r>
          </a:p>
          <a:p>
            <a:pPr lvl="1"/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860005" y="2142067"/>
            <a:ext cx="2466107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Eras Light ITC" panose="020B0402030504020804" pitchFamily="34" charset="0"/>
              </a:rPr>
              <a:t>Livestock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Mutated dogs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Mutated chickens</a:t>
            </a:r>
          </a:p>
          <a:p>
            <a:pPr lvl="1"/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8218817" y="2142067"/>
            <a:ext cx="263582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Eras Light ITC" panose="020B0402030504020804" pitchFamily="34" charset="0"/>
              </a:rPr>
              <a:t>Special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Xenomorphic alien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Carnivorous plants</a:t>
            </a:r>
          </a:p>
          <a:p>
            <a:pPr lvl="1"/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66" y="4443622"/>
            <a:ext cx="3168506" cy="2052327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878" y="3626886"/>
            <a:ext cx="2024363" cy="2869063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688" y="3615706"/>
            <a:ext cx="2978332" cy="2880243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865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mels">
  <a:themeElements>
    <a:clrScheme name="Hemels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Hemel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mels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675</TotalTime>
  <Words>144</Words>
  <Application>Microsoft Office PowerPoint</Application>
  <PresentationFormat>Breedbeeld</PresentationFormat>
  <Paragraphs>148</Paragraphs>
  <Slides>22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Eras Light ITC</vt:lpstr>
      <vt:lpstr>Hemels</vt:lpstr>
      <vt:lpstr>Colony Cruiser:  The Maria (Concept Fase)</vt:lpstr>
      <vt:lpstr>Voorstellen groep</vt:lpstr>
      <vt:lpstr>inhoudsopgave</vt:lpstr>
      <vt:lpstr>Introstory </vt:lpstr>
      <vt:lpstr>Uitleg Zones</vt:lpstr>
      <vt:lpstr>Uitleg Zones</vt:lpstr>
      <vt:lpstr>Uitleg Zones</vt:lpstr>
      <vt:lpstr>Game Mechanics </vt:lpstr>
      <vt:lpstr>Enemies</vt:lpstr>
      <vt:lpstr>Art Style</vt:lpstr>
      <vt:lpstr>Art Style</vt:lpstr>
      <vt:lpstr>Art Style</vt:lpstr>
      <vt:lpstr>Art Style</vt:lpstr>
      <vt:lpstr>BackLog</vt:lpstr>
      <vt:lpstr>BackLog</vt:lpstr>
      <vt:lpstr>Trello</vt:lpstr>
      <vt:lpstr>Trello</vt:lpstr>
      <vt:lpstr>UX / Leveldesign</vt:lpstr>
      <vt:lpstr>Scripting</vt:lpstr>
      <vt:lpstr>scripting</vt:lpstr>
      <vt:lpstr>Doel </vt:lpstr>
      <vt:lpstr>Vragen ?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Colony Cruiser:  The Maria</dc:title>
  <dc:creator>Fahrettin Güngör</dc:creator>
  <cp:lastModifiedBy>Fahrettin Güngör</cp:lastModifiedBy>
  <cp:revision>90</cp:revision>
  <dcterms:created xsi:type="dcterms:W3CDTF">2016-02-05T09:21:15Z</dcterms:created>
  <dcterms:modified xsi:type="dcterms:W3CDTF">2016-02-24T11:25:22Z</dcterms:modified>
</cp:coreProperties>
</file>